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>
        <p:scale>
          <a:sx n="100" d="100"/>
          <a:sy n="100" d="100"/>
        </p:scale>
        <p:origin x="-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5335D-CE06-4D15-838B-98EC5971CBE2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AB3FA-3E66-49C0-A2F7-7C6C7A99A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10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13693-1805-41D6-B6A2-CB4A98DB5B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4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AA974-D8E5-0645-E691-6AF9D42AE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160206-E1B6-D6D2-5706-A7D97C2F5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F2C42-7945-040B-63AA-B5EADBC41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67335-4FBB-28C6-3191-20C8EB09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9D694-E7B1-8C51-2DD0-B61B49389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9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76CED-7A1C-30A0-E106-14DF73CAC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DE374-F671-ECE6-A7D4-A019C5894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2DED9-4D79-483A-AD3F-6CAB62D6A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EBE24-9B88-CBCE-6823-4FD18DA98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ED894-FE90-0D8B-15D2-A2098B03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9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AA4F09-7A88-7255-7B0E-CE2A3E357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CADC6-8E19-C61E-DAAE-300A011D9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0A32F-0DB7-EAC3-B25F-A23C53E43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8EDEA-9477-7F57-AE1D-B3809FC3B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FF0C-A436-380E-616C-8D6CFC9B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6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35F-7E24-CD10-E5B9-B75DF9E32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F7CDA-4C92-0CF7-5F3B-939B347E9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2842C-3047-B6C0-0049-BB435E2DB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03DC9-C3C2-45D3-6E59-8B6094A17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DEC1D-2D08-DE8B-F0E7-C3C28FD3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2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5BD3D-A712-5D91-133A-07FC25E78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78B20-1434-0A5B-5D44-A0523871B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F78EE-8A70-630E-AAB6-B27627C1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F8C32-607E-71FD-9219-DF774B36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D088-F4FC-0025-C345-5D8C2E96F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2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827B6-5399-3E7A-7A67-3B40A55E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033FD-A350-4B88-CE6A-F7F510DAC3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C8CDB-D955-51FA-4211-4AB5C6314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C1A27-F1ED-FDFC-2DB3-D18D308D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538ED-6265-4617-014F-ED43EDF9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3881A-D62D-E54B-67D7-AA21162DF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6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F43B-3D72-EBB4-CC1E-FF13D8FC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9E011-933F-8311-D501-3A9002947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60F50-24C8-762C-C6EE-FEC77A13E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49CEEC-8120-3C42-BF60-DC2C2778F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701DA-FD84-4566-D303-2220CB2106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865F9F-2AFC-2109-D24F-C3172D8E6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B09CB9-F3B9-6FB8-395D-E672F3BB7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0546AA-5BF6-43FE-9613-0C53E947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6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16C2-4EFE-B632-5A94-EF736C53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C89F1C-CD6E-7867-22D7-F095A6AC0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CEFCF-C68D-8EF8-E1D1-2D78B982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52DDED-FFDA-C250-8D7F-7710E1B6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640287-7F81-6C53-A607-4127DD97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7E8871-6DB8-4A4A-F372-B4819F101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767D0-2D3D-F58F-B83B-7BE19E3C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59E1B-DE94-8A57-47C4-929B246A5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5868-BA66-D467-E410-ED3B331C9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7F8B0-2C94-9531-95DC-5E043C4BF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145195-0126-8908-9B2D-0B65541F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86B37-FB83-A6FE-FE8E-CC33701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160FD-D429-ECF1-A554-9C6B6A14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C7208-B7EE-F55B-6FA0-AFF35CDFE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14514D-BF68-49B3-2540-75FC669D1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FFD96-ECED-03BF-3347-4217D9B53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C5B70-F329-0598-3316-5FF7FA6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C4415-80B0-F536-4825-1AEEC045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480E4-3068-04ED-7466-35796C536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7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C29BD6-2AB2-527C-8CDE-C1222F76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379-2AF2-3461-42B1-7B1AF0503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64C1-3693-639B-2E29-FC95D903E5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006BD-4FBF-42CD-96C3-6D2BF957FE18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74A3D-26DB-6E3F-562C-0B9EF3DD1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7570-7496-193A-84CF-436DDDBAF6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A6516-B501-49CF-9C76-A98542D50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0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shn.edu.al/departments/departamenti-i-biologjise/personel/prof-asoc-dr-merita-xhetani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hyperlink" Target="mailto:kledi.xhaxhiu@unitir.edu.al" TargetMode="External"/><Relationship Id="rId12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erita.xhetani@fshn.edu.al" TargetMode="External"/><Relationship Id="rId11" Type="http://schemas.openxmlformats.org/officeDocument/2006/relationships/image" Target="../media/image4.jpeg"/><Relationship Id="rId5" Type="http://schemas.openxmlformats.org/officeDocument/2006/relationships/hyperlink" Target="https://scholar.google.com/citations?user=bxudXTcAAAAJ&amp;hl=en" TargetMode="External"/><Relationship Id="rId15" Type="http://schemas.openxmlformats.org/officeDocument/2006/relationships/image" Target="../media/image8.png"/><Relationship Id="rId10" Type="http://schemas.openxmlformats.org/officeDocument/2006/relationships/image" Target="../media/image3.jpeg"/><Relationship Id="rId4" Type="http://schemas.openxmlformats.org/officeDocument/2006/relationships/hyperlink" Target="https://orcid.org/0000-0001-6982-5498" TargetMode="Externa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543" y="39840"/>
            <a:ext cx="981372" cy="98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819401" y="1767344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person/Group leader: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76636" y="1769078"/>
            <a:ext cx="20980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Asoc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Merita XHETANI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2156010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         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9111" y="2110151"/>
            <a:ext cx="5851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Department of Biology, FNS, University of Tirana and Center of Molecular Diagnostics and Genetic Research, SUOGJ, Tirana, Albania.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21496" y="4612720"/>
            <a:ext cx="703256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250" dirty="0">
                <a:latin typeface="Arial" panose="020B0604020202020204" pitchFamily="34" charset="0"/>
                <a:cs typeface="Arial" panose="020B0604020202020204" pitchFamily="34" charset="0"/>
              </a:rPr>
              <a:t>Establishing and providing access to harmonized data and samples, performing the molecular and clinical characterization of rare diseases, boosting translational, preclinical and clinical research, streamlining ethical and regulatory procedures.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250" dirty="0">
                <a:latin typeface="Arial" panose="020B0604020202020204" pitchFamily="34" charset="0"/>
                <a:cs typeface="Arial" panose="020B0604020202020204" pitchFamily="34" charset="0"/>
              </a:rPr>
              <a:t>Establishing well-characterized and organized collections of biological samples (biobanks) for biomarker discovery, patient registries with well-defined phenotypes that are linked to the biological samples that will help to uncover the pathophysiology of still uncharacterized diseases.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250" dirty="0">
                <a:latin typeface="Arial" panose="020B0604020202020204" pitchFamily="34" charset="0"/>
                <a:cs typeface="Arial" panose="020B0604020202020204" pitchFamily="34" charset="0"/>
              </a:rPr>
              <a:t>Using integrated omics technologies as the driving force in personalized medicine for biomarker discovery.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250" dirty="0">
                <a:latin typeface="Arial" panose="020B0604020202020204" pitchFamily="34" charset="0"/>
                <a:cs typeface="Arial" panose="020B0604020202020204" pitchFamily="34" charset="0"/>
              </a:rPr>
              <a:t>Characterizing diseases at the molecular level to unravel biochemical pathways that are potential drug targets</a:t>
            </a:r>
            <a:endParaRPr lang="en-US" sz="12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2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05552" y="3805882"/>
            <a:ext cx="5683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https://orcid.org/0000-0001-6982-5498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91173" y="3534769"/>
            <a:ext cx="4986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https://scholar.google.com/citations?user=bxudXTcAAAAJ&amp;hl=en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00200" y="3471342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Google Scholar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00200" y="3809143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ORCID               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00200" y="2482301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Mail address    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63902" y="2466822"/>
            <a:ext cx="4575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Office 204, Building B,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Blv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Zogu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I, No. 25/1, 1001 Tirana, Albania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47313" y="4295002"/>
            <a:ext cx="139814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lines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00200" y="2817146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Email/website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91172" y="2715632"/>
            <a:ext cx="4260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merita.xhetani@fshn.edu.al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merita.Xhetani@unitir.edu.al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59480" y="1219200"/>
            <a:ext cx="6446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BIOMARKERS IN RARE GENETIC DISEASES - RESEARCH GROUP </a:t>
            </a:r>
          </a:p>
          <a:p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20740" y="3112105"/>
            <a:ext cx="5685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Asoc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Merita Xhetani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Prof. Dr. Marijana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Petković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Ariol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Rama, Dr. Blerta Laze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Dr. Suela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Leli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PhDc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Albina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PhDc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Ela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Zaimi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Phdc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Blend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Jerliu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07003" y="3145216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Group 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15972" y="2156009"/>
            <a:ext cx="5877681" cy="19301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1607002" y="4197344"/>
            <a:ext cx="7286650" cy="2660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3094220" y="2947985"/>
            <a:ext cx="570606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https://fshn.edu.al/departments/departamenti-i-biologjise/personel/prof-asoc-dr-merita-xhetani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SUOGJ Geraldina">
            <a:extLst>
              <a:ext uri="{FF2B5EF4-FFF2-40B4-BE49-F238E27FC236}">
                <a16:creationId xmlns:a16="http://schemas.microsoft.com/office/drawing/2014/main" id="{AB4D2552-6007-ED18-7D44-218E183B88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633" y="80922"/>
            <a:ext cx="1178386" cy="96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person with a white shirt&#10;&#10;Description automatically generated">
            <a:extLst>
              <a:ext uri="{FF2B5EF4-FFF2-40B4-BE49-F238E27FC236}">
                <a16:creationId xmlns:a16="http://schemas.microsoft.com/office/drawing/2014/main" id="{20A2C165-46E6-2FB4-582B-7857B40EBE5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000" y="1117389"/>
            <a:ext cx="1262201" cy="1358675"/>
          </a:xfrm>
          <a:prstGeom prst="rect">
            <a:avLst/>
          </a:prstGeom>
        </p:spPr>
      </p:pic>
      <p:pic>
        <p:nvPicPr>
          <p:cNvPr id="20" name="Picture 19" descr="A screen shot of a device&#10;&#10;Description automatically generated">
            <a:extLst>
              <a:ext uri="{FF2B5EF4-FFF2-40B4-BE49-F238E27FC236}">
                <a16:creationId xmlns:a16="http://schemas.microsoft.com/office/drawing/2014/main" id="{71431C16-CC0A-AB16-E388-A920A795F97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" t="20511" r="3068" b="40999"/>
          <a:stretch/>
        </p:blipFill>
        <p:spPr>
          <a:xfrm>
            <a:off x="9063466" y="2715632"/>
            <a:ext cx="1351117" cy="9763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70BCE79-9AF3-0DDE-56AA-59E2FC84935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147" y="5432712"/>
            <a:ext cx="1632334" cy="12462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24" name="Picture 23" descr="ABO sequencing data ALB-S01-S06">
            <a:extLst>
              <a:ext uri="{FF2B5EF4-FFF2-40B4-BE49-F238E27FC236}">
                <a16:creationId xmlns:a16="http://schemas.microsoft.com/office/drawing/2014/main" id="{578C3FCE-01D2-4C40-097A-61C46664D345}"/>
              </a:ext>
            </a:extLst>
          </p:cNvPr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15752" y="3875544"/>
            <a:ext cx="1354753" cy="1384858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" name="Picture 3" descr="C:\Users\FUJITSU\Desktop\Nanoalb\nanoBalkan_logo_pa_sfond.png">
            <a:extLst>
              <a:ext uri="{FF2B5EF4-FFF2-40B4-BE49-F238E27FC236}">
                <a16:creationId xmlns:a16="http://schemas.microsoft.com/office/drawing/2014/main" id="{19EE0F2A-4E9D-2B82-4FD5-E57AFC1C9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029" y="240445"/>
            <a:ext cx="1258459" cy="92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ome - Akad">
            <a:extLst>
              <a:ext uri="{FF2B5EF4-FFF2-40B4-BE49-F238E27FC236}">
                <a16:creationId xmlns:a16="http://schemas.microsoft.com/office/drawing/2014/main" id="{70711E91-6BE4-F9AA-3904-328731106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968" y="120247"/>
            <a:ext cx="959921" cy="99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25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280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Merita Xhetani</dc:creator>
  <cp:lastModifiedBy>Merita Xhetani</cp:lastModifiedBy>
  <cp:revision>3</cp:revision>
  <dcterms:created xsi:type="dcterms:W3CDTF">2024-06-06T16:27:46Z</dcterms:created>
  <dcterms:modified xsi:type="dcterms:W3CDTF">2025-03-03T19:58:30Z</dcterms:modified>
</cp:coreProperties>
</file>